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64" r:id="rId5"/>
    <p:sldId id="271" r:id="rId6"/>
    <p:sldId id="261" r:id="rId7"/>
    <p:sldId id="272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004" y="2610852"/>
            <a:ext cx="442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и масштаб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пробации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356587"/>
            <a:ext cx="9277350" cy="9946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242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Продукт/ срок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9277350" cy="99977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76603" y="2851448"/>
            <a:ext cx="53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         /                            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2587" y="4506560"/>
            <a:ext cx="17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382587" y="5011718"/>
            <a:ext cx="9277351" cy="158275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332413" y="2874963"/>
            <a:ext cx="1585912" cy="43815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>
          <a:xfrm>
            <a:off x="7137400" y="2851150"/>
            <a:ext cx="2225675" cy="485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5232"/>
            <a:ext cx="8534401" cy="43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848812" cy="6614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Яйский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муниципальный округ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Марьевская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школа  им.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Федорова»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445582" y="1278289"/>
            <a:ext cx="5511800" cy="366713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директор школы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Туркеева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Алёна Павловна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97013" y="1712451"/>
            <a:ext cx="9721972" cy="1581733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Разработка и применение цифрового образовательного контента средствами </a:t>
            </a:r>
            <a:r>
              <a:rPr lang="ru-RU" b="1" dirty="0" err="1"/>
              <a:t>иммерсивных</a:t>
            </a:r>
            <a:r>
              <a:rPr lang="ru-RU" b="1" dirty="0"/>
              <a:t> технологий в урочной деятельности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с</a:t>
            </a:r>
            <a:r>
              <a:rPr lang="ru-RU" i="1" dirty="0" smtClean="0"/>
              <a:t>оздание </a:t>
            </a:r>
            <a:r>
              <a:rPr lang="ru-RU" i="1" dirty="0"/>
              <a:t>и применение </a:t>
            </a:r>
            <a:r>
              <a:rPr lang="ru-RU" i="1" dirty="0" err="1"/>
              <a:t>иммерсивно</a:t>
            </a:r>
            <a:r>
              <a:rPr lang="ru-RU" i="1" dirty="0"/>
              <a:t>-цифрового образовательного контента для повышения качества знаний по предметам естественно-научной и гуманитарной направленности у обучающихся, а также повышения уровня цифровой компетенции педагогов, осуществляющих инновационную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цифровых компетенций педагогов, осуществляющих инновационную образовательную деятельность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семинаров-практикумов, консультаций, мастер-классов, педагогических советов и совещаний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по бесплатной программе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для быстрого старта в искусственный интеллект на базе МФТИ (в сотрудничестве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</p:spPr>
        <p:txBody>
          <a:bodyPr/>
          <a:lstStyle/>
          <a:p>
            <a:r>
              <a:rPr lang="ru-RU" dirty="0" smtClean="0"/>
              <a:t>1 </a:t>
            </a:r>
            <a:r>
              <a:rPr lang="ru-RU" dirty="0" smtClean="0"/>
              <a:t>этап. </a:t>
            </a:r>
            <a:r>
              <a:rPr lang="ru-RU" i="1" dirty="0" smtClean="0"/>
              <a:t>Аналитико-проектировочный</a:t>
            </a:r>
            <a:r>
              <a:rPr lang="ru-RU" dirty="0" smtClean="0"/>
              <a:t> (2022-2023 гг.)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11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</a:t>
            </a:r>
            <a:r>
              <a:rPr lang="ru-RU" dirty="0" smtClean="0"/>
              <a:t>этап. </a:t>
            </a:r>
            <a:r>
              <a:rPr lang="ru-RU" i="1" dirty="0" smtClean="0"/>
              <a:t>Организационно-</a:t>
            </a:r>
            <a:r>
              <a:rPr lang="ru-RU" i="1" dirty="0" err="1" smtClean="0"/>
              <a:t>деятельностный</a:t>
            </a:r>
            <a:r>
              <a:rPr lang="ru-RU" dirty="0" smtClean="0"/>
              <a:t> (2023-2024 гг.)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создать комплекс </a:t>
            </a:r>
            <a:r>
              <a:rPr lang="ru-RU" dirty="0" err="1"/>
              <a:t>иммерсивно</a:t>
            </a:r>
            <a:r>
              <a:rPr lang="ru-RU" dirty="0"/>
              <a:t>-цифровых занятий урочной деятельности с использованием </a:t>
            </a:r>
            <a:r>
              <a:rPr lang="en-US" dirty="0"/>
              <a:t>VR</a:t>
            </a:r>
            <a:r>
              <a:rPr lang="ru-RU" dirty="0"/>
              <a:t>, </a:t>
            </a:r>
            <a:r>
              <a:rPr lang="en-US" dirty="0"/>
              <a:t>AR</a:t>
            </a:r>
            <a:r>
              <a:rPr lang="ru-RU" dirty="0"/>
              <a:t>, </a:t>
            </a:r>
            <a:r>
              <a:rPr lang="en-US" dirty="0"/>
              <a:t>MR</a:t>
            </a:r>
            <a:r>
              <a:rPr lang="ru-RU" dirty="0"/>
              <a:t>, 3</a:t>
            </a:r>
            <a:r>
              <a:rPr lang="en-US" dirty="0"/>
              <a:t>D</a:t>
            </a:r>
            <a:r>
              <a:rPr lang="ru-RU" dirty="0"/>
              <a:t>- технологий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7" y="3536950"/>
            <a:ext cx="10555043" cy="3163888"/>
          </a:xfrm>
        </p:spPr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азработка урочных </a:t>
            </a:r>
            <a:r>
              <a:rPr lang="ru-RU" dirty="0" smtClean="0"/>
              <a:t>занятий (</a:t>
            </a:r>
            <a:r>
              <a:rPr lang="ru-RU" dirty="0" err="1" smtClean="0"/>
              <a:t>квесты</a:t>
            </a:r>
            <a:r>
              <a:rPr lang="ru-RU" dirty="0" smtClean="0"/>
              <a:t>, сценарии, мозговые штурмы, и др.) с применением </a:t>
            </a:r>
            <a:r>
              <a:rPr lang="ru-RU" dirty="0" err="1" smtClean="0"/>
              <a:t>иммерсивных</a:t>
            </a:r>
            <a:r>
              <a:rPr lang="ru-RU" dirty="0" smtClean="0"/>
              <a:t> 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36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57753" y="1525307"/>
            <a:ext cx="10234247" cy="2003339"/>
          </a:xfrm>
        </p:spPr>
        <p:txBody>
          <a:bodyPr>
            <a:noAutofit/>
          </a:bodyPr>
          <a:lstStyle/>
          <a:p>
            <a:r>
              <a:rPr lang="ru-RU" dirty="0" smtClean="0"/>
              <a:t>разработать </a:t>
            </a:r>
            <a:r>
              <a:rPr lang="ru-RU" dirty="0"/>
              <a:t>методические рекомендации для педагогов по созданию и применению комплекса </a:t>
            </a:r>
            <a:r>
              <a:rPr lang="ru-RU" dirty="0" err="1"/>
              <a:t>иммерсивно</a:t>
            </a:r>
            <a:r>
              <a:rPr lang="ru-RU" dirty="0"/>
              <a:t>-цифровых занятий урочной деятельности с использованием VR, AR, MR, 3D-технологий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7" y="3536950"/>
            <a:ext cx="10555043" cy="3163888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роведение </a:t>
            </a:r>
            <a:r>
              <a:rPr lang="ru-RU" dirty="0" smtClean="0"/>
              <a:t>педагогических советов по теме проекта, консультаций и практикумов и мастер-классов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9652" y="547261"/>
            <a:ext cx="11065625" cy="615777"/>
          </a:xfrm>
        </p:spPr>
        <p:txBody>
          <a:bodyPr/>
          <a:lstStyle/>
          <a:p>
            <a:r>
              <a:rPr lang="ru-RU" dirty="0" smtClean="0"/>
              <a:t>3 </a:t>
            </a:r>
            <a:r>
              <a:rPr lang="ru-RU" dirty="0" smtClean="0"/>
              <a:t>этап. </a:t>
            </a:r>
            <a:r>
              <a:rPr lang="ru-RU" i="1" dirty="0" smtClean="0"/>
              <a:t>Обобщающий</a:t>
            </a:r>
            <a:r>
              <a:rPr lang="ru-RU" dirty="0" smtClean="0"/>
              <a:t> (2024-2025 гг.)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интегрировать разработанный комплекс </a:t>
            </a:r>
            <a:r>
              <a:rPr lang="ru-RU" dirty="0" err="1"/>
              <a:t>иммерсивно</a:t>
            </a:r>
            <a:r>
              <a:rPr lang="ru-RU" dirty="0"/>
              <a:t>-цифровых занятий урочной деятельности в  учебный процесс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10672274" cy="3163888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роведение уроков на основе разработанного комплекса </a:t>
            </a:r>
            <a:r>
              <a:rPr lang="ru-RU" dirty="0" err="1" smtClean="0"/>
              <a:t>иммерсивно</a:t>
            </a:r>
            <a:r>
              <a:rPr lang="ru-RU" dirty="0" smtClean="0"/>
              <a:t>-цифровых занятий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</p:spPr>
        <p:txBody>
          <a:bodyPr/>
          <a:lstStyle/>
          <a:p>
            <a:r>
              <a:rPr lang="ru-RU" dirty="0" smtClean="0"/>
              <a:t>3 </a:t>
            </a:r>
            <a:r>
              <a:rPr lang="ru-RU" dirty="0" smtClean="0"/>
              <a:t>этап. </a:t>
            </a:r>
            <a:r>
              <a:rPr lang="ru-RU" i="1" dirty="0" smtClean="0"/>
              <a:t>Обобщающий</a:t>
            </a:r>
            <a:r>
              <a:rPr lang="ru-RU" dirty="0" smtClean="0"/>
              <a:t> (2024-2025 гг.)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40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82588" y="3491961"/>
            <a:ext cx="10295922" cy="99465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апробация/внедрение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10295922" cy="8879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образовательный контент на основе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иммерсивных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технологий/ 3 года (2022-2025гг. 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мотивации к изучению предметов естественно-научного и гуманитарного цикла;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качества успеваемости  естественно-научного и гуманитарного цикла;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цифровых компетенций педагогов, осуществляющих инновационную деятельность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5332413" y="2945301"/>
            <a:ext cx="1455249" cy="438150"/>
          </a:xfrm>
        </p:spPr>
        <p:txBody>
          <a:bodyPr/>
          <a:lstStyle/>
          <a:p>
            <a:r>
              <a:rPr lang="ru-RU" dirty="0" smtClean="0"/>
              <a:t>2023-2024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>
            <a:off x="7418754" y="2886319"/>
            <a:ext cx="1455615" cy="485775"/>
          </a:xfrm>
        </p:spPr>
        <p:txBody>
          <a:bodyPr/>
          <a:lstStyle/>
          <a:p>
            <a:r>
              <a:rPr lang="ru-RU" dirty="0" smtClean="0"/>
              <a:t>2024-2025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275</Words>
  <Application>Microsoft Office PowerPoint</Application>
  <PresentationFormat>Произвольный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Сине - красный</vt:lpstr>
      <vt:lpstr>Сине - красный (светлый)</vt:lpstr>
      <vt:lpstr>Красно - Синий (Светлый)</vt:lpstr>
      <vt:lpstr>Презентация PowerPoint</vt:lpstr>
      <vt:lpstr>1 этап. Аналитико-проектировочный (2022-2023 гг.)</vt:lpstr>
      <vt:lpstr>2 этап. Организационно-деятельностный (2023-2024 гг.)</vt:lpstr>
      <vt:lpstr>3 этап. Обобщающий (2024-2025 гг.)</vt:lpstr>
      <vt:lpstr>3 этап. Обобщающий (2024-2025 гг.)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Людмила</cp:lastModifiedBy>
  <cp:revision>42</cp:revision>
  <dcterms:created xsi:type="dcterms:W3CDTF">2020-11-16T02:28:04Z</dcterms:created>
  <dcterms:modified xsi:type="dcterms:W3CDTF">2011-09-21T17:27:51Z</dcterms:modified>
</cp:coreProperties>
</file>